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2" r:id="rId3"/>
    <p:sldId id="263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B78"/>
    <a:srgbClr val="0152A4"/>
    <a:srgbClr val="0054A6"/>
    <a:srgbClr val="C9B269"/>
    <a:srgbClr val="DED0A3"/>
    <a:srgbClr val="CFB483"/>
    <a:srgbClr val="4B78AF"/>
    <a:srgbClr val="2D496A"/>
    <a:srgbClr val="2672D4"/>
    <a:srgbClr val="B9E3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yed Amir Mohammad Lahaghi" userId="9ffc9f72ee5e9395" providerId="LiveId" clId="{D25BA80A-7835-4600-A1EF-7D448FB64E8E}"/>
    <pc:docChg chg="custSel modSld">
      <pc:chgData name="Seyed Amir Mohammad Lahaghi" userId="9ffc9f72ee5e9395" providerId="LiveId" clId="{D25BA80A-7835-4600-A1EF-7D448FB64E8E}" dt="2025-10-23T08:58:09.980" v="216" actId="207"/>
      <pc:docMkLst>
        <pc:docMk/>
      </pc:docMkLst>
      <pc:sldChg chg="addSp delSp modSp mod">
        <pc:chgData name="Seyed Amir Mohammad Lahaghi" userId="9ffc9f72ee5e9395" providerId="LiveId" clId="{D25BA80A-7835-4600-A1EF-7D448FB64E8E}" dt="2025-10-23T07:49:44.632" v="46" actId="2711"/>
        <pc:sldMkLst>
          <pc:docMk/>
          <pc:sldMk cId="689651584" sldId="256"/>
        </pc:sldMkLst>
        <pc:spChg chg="mod">
          <ac:chgData name="Seyed Amir Mohammad Lahaghi" userId="9ffc9f72ee5e9395" providerId="LiveId" clId="{D25BA80A-7835-4600-A1EF-7D448FB64E8E}" dt="2025-10-23T07:49:44.632" v="46" actId="2711"/>
          <ac:spMkLst>
            <pc:docMk/>
            <pc:sldMk cId="689651584" sldId="256"/>
            <ac:spMk id="30" creationId="{ED54C155-6624-0489-B598-9981BD3CC6CA}"/>
          </ac:spMkLst>
        </pc:spChg>
        <pc:picChg chg="add del mod">
          <ac:chgData name="Seyed Amir Mohammad Lahaghi" userId="9ffc9f72ee5e9395" providerId="LiveId" clId="{D25BA80A-7835-4600-A1EF-7D448FB64E8E}" dt="2025-10-23T07:36:20.105" v="8" actId="21"/>
          <ac:picMkLst>
            <pc:docMk/>
            <pc:sldMk cId="689651584" sldId="256"/>
            <ac:picMk id="9" creationId="{5AB8C896-E0FE-7BC9-08BE-40D33F0E463C}"/>
          </ac:picMkLst>
        </pc:picChg>
      </pc:sldChg>
      <pc:sldChg chg="modSp mod">
        <pc:chgData name="Seyed Amir Mohammad Lahaghi" userId="9ffc9f72ee5e9395" providerId="LiveId" clId="{D25BA80A-7835-4600-A1EF-7D448FB64E8E}" dt="2025-10-23T08:58:09.980" v="216" actId="207"/>
        <pc:sldMkLst>
          <pc:docMk/>
          <pc:sldMk cId="2664386771" sldId="262"/>
        </pc:sldMkLst>
        <pc:spChg chg="mod">
          <ac:chgData name="Seyed Amir Mohammad Lahaghi" userId="9ffc9f72ee5e9395" providerId="LiveId" clId="{D25BA80A-7835-4600-A1EF-7D448FB64E8E}" dt="2025-10-23T08:08:57.310" v="211" actId="14100"/>
          <ac:spMkLst>
            <pc:docMk/>
            <pc:sldMk cId="2664386771" sldId="262"/>
            <ac:spMk id="2" creationId="{2A5928BF-23D6-6CA9-E7AD-62BA0379113B}"/>
          </ac:spMkLst>
        </pc:spChg>
        <pc:spChg chg="mod">
          <ac:chgData name="Seyed Amir Mohammad Lahaghi" userId="9ffc9f72ee5e9395" providerId="LiveId" clId="{D25BA80A-7835-4600-A1EF-7D448FB64E8E}" dt="2025-10-23T08:09:05.639" v="213" actId="14100"/>
          <ac:spMkLst>
            <pc:docMk/>
            <pc:sldMk cId="2664386771" sldId="262"/>
            <ac:spMk id="3" creationId="{1AB5CC5F-0B91-3AC9-042A-498C2B8C9167}"/>
          </ac:spMkLst>
        </pc:spChg>
        <pc:spChg chg="mod">
          <ac:chgData name="Seyed Amir Mohammad Lahaghi" userId="9ffc9f72ee5e9395" providerId="LiveId" clId="{D25BA80A-7835-4600-A1EF-7D448FB64E8E}" dt="2025-10-23T08:58:09.980" v="216" actId="207"/>
          <ac:spMkLst>
            <pc:docMk/>
            <pc:sldMk cId="2664386771" sldId="262"/>
            <ac:spMk id="4" creationId="{513C4644-3E6D-3247-A352-43B4CE105663}"/>
          </ac:spMkLst>
        </pc:spChg>
        <pc:spChg chg="mod">
          <ac:chgData name="Seyed Amir Mohammad Lahaghi" userId="9ffc9f72ee5e9395" providerId="LiveId" clId="{D25BA80A-7835-4600-A1EF-7D448FB64E8E}" dt="2025-10-23T07:28:16.696" v="0" actId="1076"/>
          <ac:spMkLst>
            <pc:docMk/>
            <pc:sldMk cId="2664386771" sldId="262"/>
            <ac:spMk id="16" creationId="{80E8A5A0-58BC-2BE9-EA71-A0281BDC28E0}"/>
          </ac:spMkLst>
        </pc:spChg>
        <pc:spChg chg="mod">
          <ac:chgData name="Seyed Amir Mohammad Lahaghi" userId="9ffc9f72ee5e9395" providerId="LiveId" clId="{D25BA80A-7835-4600-A1EF-7D448FB64E8E}" dt="2025-10-23T08:09:00.799" v="212" actId="14100"/>
          <ac:spMkLst>
            <pc:docMk/>
            <pc:sldMk cId="2664386771" sldId="262"/>
            <ac:spMk id="26" creationId="{5E3ABADB-395B-ADAC-F50F-17443FE3E3EC}"/>
          </ac:spMkLst>
        </pc:spChg>
        <pc:spChg chg="mod">
          <ac:chgData name="Seyed Amir Mohammad Lahaghi" userId="9ffc9f72ee5e9395" providerId="LiveId" clId="{D25BA80A-7835-4600-A1EF-7D448FB64E8E}" dt="2025-10-23T08:09:10.856" v="214" actId="1076"/>
          <ac:spMkLst>
            <pc:docMk/>
            <pc:sldMk cId="2664386771" sldId="262"/>
            <ac:spMk id="27" creationId="{3D38196B-DF76-8556-698A-E0932B758361}"/>
          </ac:spMkLst>
        </pc:spChg>
        <pc:spChg chg="mod">
          <ac:chgData name="Seyed Amir Mohammad Lahaghi" userId="9ffc9f72ee5e9395" providerId="LiveId" clId="{D25BA80A-7835-4600-A1EF-7D448FB64E8E}" dt="2025-10-23T08:08:38.349" v="208" actId="1076"/>
          <ac:spMkLst>
            <pc:docMk/>
            <pc:sldMk cId="2664386771" sldId="262"/>
            <ac:spMk id="29" creationId="{A94A2440-E404-A2B4-99BE-FCAEE0E3CF57}"/>
          </ac:spMkLst>
        </pc:spChg>
        <pc:spChg chg="mod">
          <ac:chgData name="Seyed Amir Mohammad Lahaghi" userId="9ffc9f72ee5e9395" providerId="LiveId" clId="{D25BA80A-7835-4600-A1EF-7D448FB64E8E}" dt="2025-10-23T08:08:32.660" v="207" actId="1076"/>
          <ac:spMkLst>
            <pc:docMk/>
            <pc:sldMk cId="2664386771" sldId="262"/>
            <ac:spMk id="30" creationId="{E53DD50D-148F-3EBB-B963-0E7B5932AA24}"/>
          </ac:spMkLst>
        </pc:spChg>
        <pc:spChg chg="mod">
          <ac:chgData name="Seyed Amir Mohammad Lahaghi" userId="9ffc9f72ee5e9395" providerId="LiveId" clId="{D25BA80A-7835-4600-A1EF-7D448FB64E8E}" dt="2025-10-23T08:09:19.648" v="215" actId="1076"/>
          <ac:spMkLst>
            <pc:docMk/>
            <pc:sldMk cId="2664386771" sldId="262"/>
            <ac:spMk id="31" creationId="{CC12B405-7120-1195-01C2-E177C177002D}"/>
          </ac:spMkLst>
        </pc:spChg>
      </pc:sldChg>
      <pc:sldChg chg="modSp mod">
        <pc:chgData name="Seyed Amir Mohammad Lahaghi" userId="9ffc9f72ee5e9395" providerId="LiveId" clId="{D25BA80A-7835-4600-A1EF-7D448FB64E8E}" dt="2025-10-23T07:28:27.592" v="2" actId="1076"/>
        <pc:sldMkLst>
          <pc:docMk/>
          <pc:sldMk cId="3366754695" sldId="263"/>
        </pc:sldMkLst>
        <pc:spChg chg="mod">
          <ac:chgData name="Seyed Amir Mohammad Lahaghi" userId="9ffc9f72ee5e9395" providerId="LiveId" clId="{D25BA80A-7835-4600-A1EF-7D448FB64E8E}" dt="2025-10-23T07:28:22.065" v="1" actId="1076"/>
          <ac:spMkLst>
            <pc:docMk/>
            <pc:sldMk cId="3366754695" sldId="263"/>
            <ac:spMk id="4" creationId="{EA4B0AC6-D1A1-F05D-8E34-0D3F2A4E486B}"/>
          </ac:spMkLst>
        </pc:spChg>
        <pc:spChg chg="mod">
          <ac:chgData name="Seyed Amir Mohammad Lahaghi" userId="9ffc9f72ee5e9395" providerId="LiveId" clId="{D25BA80A-7835-4600-A1EF-7D448FB64E8E}" dt="2025-10-23T07:28:27.592" v="2" actId="1076"/>
          <ac:spMkLst>
            <pc:docMk/>
            <pc:sldMk cId="3366754695" sldId="263"/>
            <ac:spMk id="5" creationId="{1FC0A10F-63A6-805A-D5DA-3A2A8C18F3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87139-CD16-4F4A-843B-1FC56B8AE2C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EE29-A5A1-43A8-8FC6-AB166BFD9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7FEE29-A5A1-43A8-8FC6-AB166BFD9B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9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15BB-A8F1-E505-2D34-C4FC1E0CE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A4847-5A94-70A3-E338-2AC9C6C37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73DB0-5914-D0FF-F27C-2A227CB6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54B32-70C7-60B5-7EF4-A26129E1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6FA7A-09A4-4539-FF2B-7638DDDB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AD5BE-7291-7F60-EAEE-B1034CF3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D8B47-99BF-1389-0E49-3670A08F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EFE47-34DF-1B86-3F9A-17AF3947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C146-EA03-BA29-B149-02E07E30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F43F3-6B82-3075-9651-3A06681B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704BA-2D87-B9CB-89F4-2F64D8A7F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F3573-0BA6-EEA7-7A59-3C756F681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F09C0-9096-0544-865B-E33AFF23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D526E-E644-4411-7447-6BB92F2C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08968-5517-3B42-1223-7086A56F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5F1F-064A-4063-A7B3-17A87257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5548D-D014-9E85-378B-2DD352F0C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DBEB6-2796-99AD-1F43-A19DF59A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17AA-1BDD-4F94-46EF-4C8E7749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A1AFB-E5DC-344E-9AD8-585197F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DB14-6F3D-20C7-9815-85F19EB2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04480-250B-2C9F-4849-C833EC6D1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F52A8-43CA-E002-672F-94157C3A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21ED-F1CB-948D-1ED3-0C763105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19494-06CB-0027-7D8E-9EDD565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0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434B-D467-8285-5EF9-17B3F2A7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D1FB9-05F1-52AC-3CA8-6D355BB24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0ED69-DC97-DCEE-BD40-C71A7FAC1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F087D-EBE9-7817-338B-6DF3E487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86F88-AC3E-70F8-02A8-765F241A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F9DD2-2DEC-681B-C0AF-D8E55C3A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00C4A-522B-BB3B-7705-5D166011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ED4-0428-AA9B-771B-DE3840BC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BC63F-915D-9E4B-21C6-E6C94925B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14C2A3-78D4-DF07-AE08-849923878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81E80-441C-6774-167C-39DB2205C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189BA-5C57-CFDE-EA9B-B3D24540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786FA-CA87-BCE1-6244-D7216D0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F372D-46CD-0357-6549-20D59F83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2913-F1AB-C338-ABD7-503D4785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B2CA1F-C4E4-5B44-32D7-4AB304FF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86D2F5-F2E4-697A-1810-EAF5BD40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FBCAB-153E-9899-2EB3-637EBC44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7DFC87-1C2B-4016-8EB3-54A09622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6BE63-2BD5-BF46-8B75-7AF5BEED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3786C-139E-FB1B-E88A-42D702A1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45DC2-18EA-3C20-0E55-7B1CA595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32BC-70AF-3610-E5B2-F3EA92A4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C6B2E-ADBC-A68B-1B8E-CE744D25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405C-99A1-3440-51C0-66DD2107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55C0D-5F10-6EEC-4D2C-86F2EEC3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53EEE-41D8-FB15-4D71-DCADD481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7260-233D-F3A2-475A-4ABD85AE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8D70-26D9-91A9-587C-58E68E261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65E07-0750-097C-2E7F-48BB4B1DD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C356E-F778-DB75-9727-FCB3026B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3ADA6-3E59-2B3E-72B8-7EA93FE3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D7A78-C001-2CB5-547F-16801D4B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4C016-17EC-9347-CF41-D456FCC4E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8602F-1EC0-31C0-07A4-380CD04D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BAE7D-BEAE-0E92-E592-DB9650E6A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51744-E7F5-6C23-420D-DFE16F910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EE3C4-9020-6171-86EF-0B998249D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1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9CA2F5-5439-9D97-0221-35259C542293}"/>
              </a:ext>
            </a:extLst>
          </p:cNvPr>
          <p:cNvSpPr/>
          <p:nvPr/>
        </p:nvSpPr>
        <p:spPr>
          <a:xfrm>
            <a:off x="0" y="0"/>
            <a:ext cx="12192000" cy="18760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270000" dist="50800" dir="5400000" sx="57000" sy="57000" algn="ctr" rotWithShape="0">
              <a:srgbClr val="00206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FAEBD44-0BDF-A10D-25D6-72342E5713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4428" y="46588"/>
            <a:ext cx="1649488" cy="176928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CACC5F8-C63C-3961-5014-47875F871ECC}"/>
              </a:ext>
            </a:extLst>
          </p:cNvPr>
          <p:cNvSpPr txBox="1"/>
          <p:nvPr/>
        </p:nvSpPr>
        <p:spPr>
          <a:xfrm>
            <a:off x="7197213" y="116820"/>
            <a:ext cx="30491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sz="1200" b="1" dirty="0">
                <a:solidFill>
                  <a:schemeClr val="bg1"/>
                </a:solidFill>
                <a:cs typeface="B Koodak" panose="00000700000000000000" pitchFamily="2" charset="-78"/>
              </a:rPr>
              <a:t>دانشکده مهندسی برق و کامپیوتر دانشگاه شیراز و انجمن علمی شبکه‌های هوشمند انرژی ایران برگزار می‌کند: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ABE56C-DF08-5889-EADE-CFFD0754C1D6}"/>
              </a:ext>
            </a:extLst>
          </p:cNvPr>
          <p:cNvSpPr txBox="1"/>
          <p:nvPr/>
        </p:nvSpPr>
        <p:spPr>
          <a:xfrm>
            <a:off x="4752060" y="627127"/>
            <a:ext cx="55629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Farnaz" panose="00000400000000000000" pitchFamily="2" charset="-78"/>
              </a:rPr>
              <a:t>پانزدهمین کنفرانس بین‌المللی</a:t>
            </a:r>
          </a:p>
          <a:p>
            <a:pPr algn="r"/>
            <a:r>
              <a:rPr lang="fa-I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Homa" panose="00000400000000000000" pitchFamily="2" charset="-78"/>
              </a:rPr>
              <a:t>شبکه‌های هوشمند انرژی</a:t>
            </a:r>
          </a:p>
          <a:p>
            <a:pPr algn="r"/>
            <a:r>
              <a:rPr lang="fa-I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Homa" panose="00000400000000000000" pitchFamily="2" charset="-78"/>
              </a:rPr>
              <a:t>(هوش مصنوعی برای شبکه‌های هوشمند)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Homa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918A0-27F1-4916-B537-5069455A51B4}"/>
              </a:ext>
            </a:extLst>
          </p:cNvPr>
          <p:cNvSpPr txBox="1"/>
          <p:nvPr/>
        </p:nvSpPr>
        <p:spPr>
          <a:xfrm>
            <a:off x="3685260" y="1201748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11 و 12 آذر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F2A2-8E09-3581-5C67-36D16916D68F}"/>
              </a:ext>
            </a:extLst>
          </p:cNvPr>
          <p:cNvSpPr txBox="1"/>
          <p:nvPr/>
        </p:nvSpPr>
        <p:spPr>
          <a:xfrm>
            <a:off x="3685260" y="1500574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D094E1-AADF-B7CD-AEE6-76643EAF8A16}"/>
              </a:ext>
            </a:extLst>
          </p:cNvPr>
          <p:cNvSpPr txBox="1"/>
          <p:nvPr/>
        </p:nvSpPr>
        <p:spPr>
          <a:xfrm>
            <a:off x="825761" y="1510992"/>
            <a:ext cx="3130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sgc2025.shirazu.ac.ir</a:t>
            </a:r>
          </a:p>
        </p:txBody>
      </p:sp>
      <p:pic>
        <p:nvPicPr>
          <p:cNvPr id="17" name="Picture 1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CE27CE4-6E1C-AAA1-3765-6F17EC39B21F}"/>
              </a:ext>
            </a:extLst>
          </p:cNvPr>
          <p:cNvPicPr>
            <a:picLocks noChangeAspect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70893"/>
            <a:ext cx="1972719" cy="675262"/>
          </a:xfrm>
          <a:prstGeom prst="rect">
            <a:avLst/>
          </a:prstGeom>
        </p:spPr>
      </p:pic>
      <p:pic>
        <p:nvPicPr>
          <p:cNvPr id="29" name="Picture 28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EBC4939A-C12D-AE13-37D2-A4563ED2A0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1"/>
          <a:stretch>
            <a:fillRect/>
          </a:stretch>
        </p:blipFill>
        <p:spPr>
          <a:xfrm>
            <a:off x="4292826" y="-589360"/>
            <a:ext cx="2286521" cy="176928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D54C155-6624-0489-B598-9981BD3CC6CA}"/>
              </a:ext>
            </a:extLst>
          </p:cNvPr>
          <p:cNvSpPr txBox="1"/>
          <p:nvPr/>
        </p:nvSpPr>
        <p:spPr>
          <a:xfrm>
            <a:off x="9394814" y="1973015"/>
            <a:ext cx="272177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600" b="1" dirty="0">
                <a:latin typeface="Koodak"/>
                <a:cs typeface="B Titr" panose="00000700000000000000" pitchFamily="2" charset="-78"/>
              </a:rPr>
              <a:t>محور مقاله:</a:t>
            </a:r>
          </a:p>
          <a:p>
            <a:pPr algn="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SGC2025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-xxxxxxxx</a:t>
            </a:r>
            <a:r>
              <a:rPr lang="en-US" sz="2000" b="1" dirty="0"/>
              <a:t> </a:t>
            </a:r>
            <a:r>
              <a:rPr lang="fa-IR" sz="1600" b="1" dirty="0">
                <a:latin typeface="Koodak"/>
                <a:cs typeface="B Titr" panose="00000700000000000000" pitchFamily="2" charset="-78"/>
              </a:rPr>
              <a:t>کد مقاله:</a:t>
            </a:r>
            <a:endParaRPr lang="en-US" sz="2000" b="1" dirty="0">
              <a:latin typeface="Koodak"/>
              <a:cs typeface="B Titr" panose="00000700000000000000" pitchFamily="2" charset="-78"/>
            </a:endParaRPr>
          </a:p>
          <a:p>
            <a:endParaRPr lang="en-US" sz="2000" b="1" dirty="0">
              <a:latin typeface="Koodak"/>
              <a:cs typeface="B Titr" panose="000007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D34FA7-40B0-086A-C1B2-F9A5188D6471}"/>
              </a:ext>
            </a:extLst>
          </p:cNvPr>
          <p:cNvSpPr/>
          <p:nvPr/>
        </p:nvSpPr>
        <p:spPr>
          <a:xfrm>
            <a:off x="3048000" y="3191923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a-IR" sz="36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عنوان مقاله: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ارائه دهنده: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r>
              <a:rPr lang="fa-IR" sz="24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نویسندگان به همراه وابستگی سازمانی:</a:t>
            </a:r>
            <a:br>
              <a:rPr lang="fa-IR" sz="2800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</a:b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4" name="Picture 33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A7C7F78-AC9F-0E54-AD6B-224B742D9D1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rot="10800000" flipH="1">
            <a:off x="0" y="16229"/>
            <a:ext cx="2408903" cy="182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09D2D-2A6B-CFFE-E4A6-8B55A9EA0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07B938C-95E0-9C54-AFBA-A4CFE53B4A57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8" name="Picture 7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BE13247-7E70-713E-8EB4-18C0AE5ED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10" name="Picture 9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9A2D134B-AF4E-A43B-C6E2-8953F8F49DCB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pic>
        <p:nvPicPr>
          <p:cNvPr id="11" name="Picture 10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D6196BD7-526D-E57B-6595-2562E3CEF9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4" y="5295650"/>
            <a:ext cx="2286521" cy="22865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D3A7ECE-D69B-18D7-852C-B951BC0C1A95}"/>
              </a:ext>
            </a:extLst>
          </p:cNvPr>
          <p:cNvSpPr txBox="1"/>
          <p:nvPr/>
        </p:nvSpPr>
        <p:spPr>
          <a:xfrm>
            <a:off x="5311469" y="6054191"/>
            <a:ext cx="5562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پانزدهمین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شبکه‌های هوشمند انرژی</a:t>
            </a:r>
          </a:p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(هوش مصنوعی برای شبکه‌های هوشمند)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7D462F-D859-4C34-4F3E-E8DF9BF806E1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11 و 12 آذر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9A4320-A985-F46E-C062-6B4311E1A6C2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E565AF0-8451-21F2-D7C7-49779FE42C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sp>
        <p:nvSpPr>
          <p:cNvPr id="2" name="Google Shape;286;p20">
            <a:extLst>
              <a:ext uri="{FF2B5EF4-FFF2-40B4-BE49-F238E27FC236}">
                <a16:creationId xmlns:a16="http://schemas.microsoft.com/office/drawing/2014/main" id="{2A5928BF-23D6-6CA9-E7AD-62BA0379113B}"/>
              </a:ext>
            </a:extLst>
          </p:cNvPr>
          <p:cNvSpPr txBox="1">
            <a:spLocks/>
          </p:cNvSpPr>
          <p:nvPr/>
        </p:nvSpPr>
        <p:spPr>
          <a:xfrm>
            <a:off x="2790238" y="1908906"/>
            <a:ext cx="2327050" cy="377071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مدت زمان لازم برای </a:t>
            </a:r>
            <a:r>
              <a:rPr lang="fa-IR" sz="1600" b="1">
                <a:cs typeface="B Nazanin" panose="00000400000000000000" pitchFamily="2" charset="-78"/>
              </a:rPr>
              <a:t>ارائه 12 </a:t>
            </a:r>
            <a:r>
              <a:rPr lang="fa-IR" sz="1600" b="1" dirty="0">
                <a:cs typeface="B Nazanin" panose="00000400000000000000" pitchFamily="2" charset="-78"/>
              </a:rPr>
              <a:t>دقیقه می باشد.</a:t>
            </a:r>
          </a:p>
        </p:txBody>
      </p:sp>
      <p:sp>
        <p:nvSpPr>
          <p:cNvPr id="3" name="Google Shape;287;p20">
            <a:extLst>
              <a:ext uri="{FF2B5EF4-FFF2-40B4-BE49-F238E27FC236}">
                <a16:creationId xmlns:a16="http://schemas.microsoft.com/office/drawing/2014/main" id="{1AB5CC5F-0B91-3AC9-042A-498C2B8C9167}"/>
              </a:ext>
            </a:extLst>
          </p:cNvPr>
          <p:cNvSpPr txBox="1">
            <a:spLocks/>
          </p:cNvSpPr>
          <p:nvPr/>
        </p:nvSpPr>
        <p:spPr>
          <a:xfrm>
            <a:off x="5311469" y="1870544"/>
            <a:ext cx="3341986" cy="382601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عنوان مقاله، ارائه‌دهنده و نویسندگان به همراه وابستگی سازمانی آن‌ها در اسلايد صفحه اول قرار گیرند.</a:t>
            </a: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اندازه فونت مناسب (</a:t>
            </a:r>
            <a:r>
              <a:rPr lang="fa-IR" sz="1600" b="1" dirty="0">
                <a:cs typeface="B Nazanin" panose="00000400000000000000" pitchFamily="2" charset="-78"/>
              </a:rPr>
              <a:t>فونت: </a:t>
            </a:r>
            <a:r>
              <a:rPr lang="en-US" sz="1600" b="1" dirty="0">
                <a:cs typeface="B Nazanin" panose="00000400000000000000" pitchFamily="2" charset="-78"/>
              </a:rPr>
              <a:t>B Nazanin</a:t>
            </a:r>
            <a:r>
              <a:rPr lang="fa-IR" sz="1600" b="1" dirty="0">
                <a:cs typeface="B Nazanin" panose="00000400000000000000" pitchFamily="2" charset="-78"/>
              </a:rPr>
              <a:t> </a:t>
            </a:r>
            <a:r>
              <a:rPr lang="en-US" sz="1600" b="1" dirty="0">
                <a:cs typeface="B Nazanin" panose="00000400000000000000" pitchFamily="2" charset="-78"/>
              </a:rPr>
              <a:t>Bold</a:t>
            </a:r>
            <a:r>
              <a:rPr lang="fa-IR" sz="1600" b="1" dirty="0">
                <a:cs typeface="B Nazanin" panose="00000400000000000000" pitchFamily="2" charset="-78"/>
              </a:rPr>
              <a:t> حداقل سایز 20) رعایت شود.</a:t>
            </a:r>
            <a:endParaRPr lang="fa-IR" altLang="en-US" sz="1600" b="1" dirty="0">
              <a:cs typeface="B Nazanin" panose="00000400000000000000" pitchFamily="2" charset="-78"/>
            </a:endParaRP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شكل ها و نمودارها واضح و خوانا باشند. مقادیر محورهای نمودارها به راحتی قابل دیدن و کیفیت تصاویر خوب باشند.</a:t>
            </a:r>
          </a:p>
          <a:p>
            <a:pPr marL="342900" indent="-342900" algn="justLow"/>
            <a:r>
              <a:rPr lang="fa-IR" altLang="en-US" sz="1600" b="1" dirty="0">
                <a:cs typeface="B Nazanin" panose="00000400000000000000" pitchFamily="2" charset="-78"/>
              </a:rPr>
              <a:t>برای جدول‌ها، توضیحات در بالای جدول و برای تصاویر، توضیحات مربوطه در پایین آن‌ها به همراه شماره جدول و شکل قرار گیرد.</a:t>
            </a:r>
          </a:p>
        </p:txBody>
      </p:sp>
      <p:sp>
        <p:nvSpPr>
          <p:cNvPr id="4" name="Google Shape;288;p20">
            <a:extLst>
              <a:ext uri="{FF2B5EF4-FFF2-40B4-BE49-F238E27FC236}">
                <a16:creationId xmlns:a16="http://schemas.microsoft.com/office/drawing/2014/main" id="{513C4644-3E6D-3247-A352-43B4CE105663}"/>
              </a:ext>
            </a:extLst>
          </p:cNvPr>
          <p:cNvSpPr txBox="1">
            <a:spLocks/>
          </p:cNvSpPr>
          <p:nvPr/>
        </p:nvSpPr>
        <p:spPr>
          <a:xfrm>
            <a:off x="8847636" y="1853602"/>
            <a:ext cx="3222621" cy="382601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Low" fontAlgn="base">
              <a:lnSpc>
                <a:spcPct val="150000"/>
              </a:lnSpc>
            </a:pPr>
            <a:r>
              <a:rPr lang="fa-IR" altLang="en-US" sz="1600" b="1" dirty="0">
                <a:cs typeface="B Nazanin" panose="00000400000000000000" pitchFamily="2" charset="-78"/>
              </a:rPr>
              <a:t>فايل باید با استفاده از نرم‌افزار </a:t>
            </a:r>
            <a:r>
              <a:rPr lang="en-US" altLang="en-US" sz="1600" b="1" dirty="0">
                <a:cs typeface="B Nazanin" panose="00000400000000000000" pitchFamily="2" charset="-78"/>
              </a:rPr>
              <a:t>PowerPoint</a:t>
            </a:r>
            <a:r>
              <a:rPr lang="fa-IR" altLang="en-US" sz="1600" b="1" dirty="0">
                <a:cs typeface="B Nazanin" panose="00000400000000000000" pitchFamily="2" charset="-78"/>
              </a:rPr>
              <a:t> تهيه شود. رعایت اندازه و فونت متن و سرتیتر اسلایدها الزامی است.</a:t>
            </a:r>
          </a:p>
          <a:p>
            <a:pPr algn="justLow" fontAlgn="base">
              <a:lnSpc>
                <a:spcPct val="150000"/>
              </a:lnSpc>
            </a:pPr>
            <a:r>
              <a:rPr lang="fa-IR" altLang="en-US" sz="1600" b="1" dirty="0">
                <a:cs typeface="B Nazanin" panose="00000400000000000000" pitchFamily="2" charset="-78"/>
              </a:rPr>
              <a:t>فونت‌های مورد نیاز: </a:t>
            </a:r>
            <a:r>
              <a:rPr lang="en-US" altLang="en-US" sz="1600" b="1" dirty="0">
                <a:cs typeface="B Nazanin" panose="00000400000000000000" pitchFamily="2" charset="-78"/>
              </a:rPr>
              <a:t>B </a:t>
            </a:r>
            <a:r>
              <a:rPr lang="en-US" altLang="en-US" sz="1600" b="1" dirty="0" err="1">
                <a:cs typeface="B Nazanin" panose="00000400000000000000" pitchFamily="2" charset="-78"/>
              </a:rPr>
              <a:t>Koodak</a:t>
            </a:r>
            <a:r>
              <a:rPr lang="fa-IR" altLang="en-US" sz="1600" b="1" dirty="0">
                <a:cs typeface="B Nazanin" panose="00000400000000000000" pitchFamily="2" charset="-78"/>
              </a:rPr>
              <a:t>، </a:t>
            </a:r>
            <a:r>
              <a:rPr lang="en-US" altLang="en-US" sz="1600" b="1" dirty="0">
                <a:cs typeface="B Nazanin" panose="00000400000000000000" pitchFamily="2" charset="-78"/>
              </a:rPr>
              <a:t>B Homa</a:t>
            </a:r>
            <a:r>
              <a:rPr lang="fa-IR" altLang="en-US" sz="1600" b="1" dirty="0">
                <a:cs typeface="B Nazanin" panose="00000400000000000000" pitchFamily="2" charset="-78"/>
              </a:rPr>
              <a:t>، </a:t>
            </a:r>
            <a:r>
              <a:rPr lang="en-US" altLang="en-US" sz="1600" b="1" dirty="0">
                <a:cs typeface="B Nazanin" panose="00000400000000000000" pitchFamily="2" charset="-78"/>
              </a:rPr>
              <a:t>B Farnaz</a:t>
            </a:r>
            <a:r>
              <a:rPr lang="fa-IR" altLang="en-US" sz="1600" b="1" dirty="0">
                <a:cs typeface="B Nazanin" panose="00000400000000000000" pitchFamily="2" charset="-78"/>
              </a:rPr>
              <a:t>، </a:t>
            </a:r>
            <a:r>
              <a:rPr lang="en-US" altLang="en-US" sz="1600" b="1" dirty="0">
                <a:cs typeface="B Nazanin" panose="00000400000000000000" pitchFamily="2" charset="-78"/>
              </a:rPr>
              <a:t>B Nazanin</a:t>
            </a:r>
            <a:r>
              <a:rPr lang="fa-IR" altLang="en-US" sz="1600" b="1" dirty="0">
                <a:cs typeface="B Nazanin" panose="00000400000000000000" pitchFamily="2" charset="-78"/>
              </a:rPr>
              <a:t>، </a:t>
            </a:r>
            <a:r>
              <a:rPr lang="en-US" altLang="en-US" sz="1600" b="1" dirty="0">
                <a:cs typeface="B Nazanin" panose="00000400000000000000" pitchFamily="2" charset="-78"/>
              </a:rPr>
              <a:t>Times New Roman</a:t>
            </a:r>
            <a:r>
              <a:rPr lang="fa-IR" altLang="en-US" sz="1600" b="1" dirty="0">
                <a:cs typeface="B Nazanin" panose="00000400000000000000" pitchFamily="2" charset="-78"/>
              </a:rPr>
              <a:t>، </a:t>
            </a:r>
            <a:r>
              <a:rPr lang="en-US" altLang="en-US" sz="1600" b="1" dirty="0">
                <a:cs typeface="B Nazanin" panose="00000400000000000000" pitchFamily="2" charset="-78"/>
              </a:rPr>
              <a:t>Aptos (Body)</a:t>
            </a:r>
            <a:r>
              <a:rPr lang="fa-IR" altLang="en-US" sz="1600" b="1" dirty="0">
                <a:cs typeface="B Nazanin" panose="00000400000000000000" pitchFamily="2" charset="-78"/>
              </a:rPr>
              <a:t>. </a:t>
            </a:r>
            <a:r>
              <a:rPr lang="fa-IR" altLang="en-US" sz="1600" b="1" dirty="0">
                <a:solidFill>
                  <a:srgbClr val="FF0000"/>
                </a:solidFill>
                <a:cs typeface="B Nazanin" panose="00000400000000000000" pitchFamily="2" charset="-78"/>
              </a:rPr>
              <a:t>(از نصب بودن فونت‌ها بر روی سیستم خود، اطمینان حاصل فرمایید.)</a:t>
            </a:r>
          </a:p>
          <a:p>
            <a:pPr marL="0" indent="0" algn="just" fontAlgn="base">
              <a:lnSpc>
                <a:spcPct val="150000"/>
              </a:lnSpc>
              <a:buNone/>
            </a:pPr>
            <a:endParaRPr lang="ar-OM" sz="1600" b="0" i="0" dirty="0">
              <a:solidFill>
                <a:srgbClr val="7D7E7F"/>
              </a:solidFill>
              <a:effectLst/>
              <a:latin typeface="sc_iranyekan"/>
            </a:endParaRPr>
          </a:p>
        </p:txBody>
      </p:sp>
      <p:sp>
        <p:nvSpPr>
          <p:cNvPr id="26" name="Google Shape;286;p20">
            <a:extLst>
              <a:ext uri="{FF2B5EF4-FFF2-40B4-BE49-F238E27FC236}">
                <a16:creationId xmlns:a16="http://schemas.microsoft.com/office/drawing/2014/main" id="{5E3ABADB-395B-ADAC-F50F-17443FE3E3EC}"/>
              </a:ext>
            </a:extLst>
          </p:cNvPr>
          <p:cNvSpPr txBox="1">
            <a:spLocks/>
          </p:cNvSpPr>
          <p:nvPr/>
        </p:nvSpPr>
        <p:spPr>
          <a:xfrm>
            <a:off x="180388" y="1922891"/>
            <a:ext cx="2415669" cy="377405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Low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هر گونه تبلیغ یا آگهی به نفع سازمان‌ها، شرکت‌ها، موسسات و ... (به صورت عکس یا متن) ممنوع می‌باشد.</a:t>
            </a:r>
          </a:p>
          <a:p>
            <a:pPr marL="342900" indent="-342900" algn="justLow">
              <a:spcAft>
                <a:spcPts val="600"/>
              </a:spcAft>
            </a:pPr>
            <a:r>
              <a:rPr lang="fa-IR" sz="1600" b="1" dirty="0">
                <a:cs typeface="B Nazanin" panose="00000400000000000000" pitchFamily="2" charset="-78"/>
              </a:rPr>
              <a:t>از گفتن هر گونه مطلب غیر مرتبط با ارائه پرهیز فرمایید.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D38196B-DF76-8556-698A-E0932B758361}"/>
              </a:ext>
            </a:extLst>
          </p:cNvPr>
          <p:cNvSpPr/>
          <p:nvPr/>
        </p:nvSpPr>
        <p:spPr>
          <a:xfrm>
            <a:off x="9553973" y="1483444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 fontAlgn="base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نحوه آماده‌سازی</a:t>
            </a:r>
            <a:endParaRPr lang="en-US" sz="4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94A2440-E404-A2B4-99BE-FCAEE0E3CF57}"/>
              </a:ext>
            </a:extLst>
          </p:cNvPr>
          <p:cNvSpPr/>
          <p:nvPr/>
        </p:nvSpPr>
        <p:spPr>
          <a:xfrm>
            <a:off x="6074778" y="1486686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طراحی اسلایدها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53DD50D-148F-3EBB-B963-0E7B5932AA24}"/>
              </a:ext>
            </a:extLst>
          </p:cNvPr>
          <p:cNvSpPr/>
          <p:nvPr/>
        </p:nvSpPr>
        <p:spPr>
          <a:xfrm>
            <a:off x="3000837" y="1487374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مدت زمان ارائه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C12B405-7120-1195-01C2-E177C177002D}"/>
              </a:ext>
            </a:extLst>
          </p:cNvPr>
          <p:cNvSpPr/>
          <p:nvPr/>
        </p:nvSpPr>
        <p:spPr>
          <a:xfrm>
            <a:off x="483249" y="1478072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نبایدها</a:t>
            </a:r>
            <a:endParaRPr lang="en-US" sz="2000" dirty="0">
              <a:solidFill>
                <a:srgbClr val="222B78"/>
              </a:solidFill>
              <a:effectLst/>
              <a:cs typeface="B Nazanin" panose="00000400000000000000" pitchFamily="2" charset="-78"/>
            </a:endParaRPr>
          </a:p>
        </p:txBody>
      </p:sp>
      <p:sp>
        <p:nvSpPr>
          <p:cNvPr id="16" name="Title 3">
            <a:extLst>
              <a:ext uri="{FF2B5EF4-FFF2-40B4-BE49-F238E27FC236}">
                <a16:creationId xmlns:a16="http://schemas.microsoft.com/office/drawing/2014/main" id="{80E8A5A0-58BC-2BE9-EA71-A0281BDC2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202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b="1" dirty="0">
                <a:solidFill>
                  <a:srgbClr val="222B78"/>
                </a:solidFill>
                <a:cs typeface="B Nazanin" panose="00000400000000000000" pitchFamily="2" charset="-78"/>
              </a:rPr>
              <a:t>توضیحات مربوط به آماده‌سازی ارائه</a:t>
            </a:r>
            <a:endParaRPr lang="en-US" b="1" dirty="0">
              <a:solidFill>
                <a:srgbClr val="222B78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438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9DD64-65D8-3DDC-C917-7300DF3EE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940921D-ED4F-CB13-D68D-1196A91D68B1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8" name="Picture 7" descr="A blue and white rectangle&#10;&#10;AI-generated content may be incorrect.">
            <a:extLst>
              <a:ext uri="{FF2B5EF4-FFF2-40B4-BE49-F238E27FC236}">
                <a16:creationId xmlns:a16="http://schemas.microsoft.com/office/drawing/2014/main" id="{E00904E1-B4A6-E202-04EF-A5239DCBA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10" name="Picture 9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FE1A734-1A56-B9D8-FDBE-4A4C1C329699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pic>
        <p:nvPicPr>
          <p:cNvPr id="11" name="Picture 10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A2C444B9-B4DE-C177-79C4-B27631047C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4" y="5295650"/>
            <a:ext cx="2286521" cy="22865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F0D9F05-46D2-5429-9A56-1747BAF0D5BE}"/>
              </a:ext>
            </a:extLst>
          </p:cNvPr>
          <p:cNvSpPr txBox="1"/>
          <p:nvPr/>
        </p:nvSpPr>
        <p:spPr>
          <a:xfrm>
            <a:off x="5311469" y="6054191"/>
            <a:ext cx="5562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پانزدهمین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شبکه‌های هوشمند انرژی</a:t>
            </a:r>
          </a:p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(هوش مصنوعی برای شبکه‌های هوشمند)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B854130-9271-FE65-D685-F11379282587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11 و 12 آذر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FAF445-ECAC-A924-8162-79222BE02000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9B6FFA6-62F0-0659-398E-7F492EF43F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C0BCC-04B0-251E-FDA6-A049919DE339}"/>
              </a:ext>
            </a:extLst>
          </p:cNvPr>
          <p:cNvSpPr txBox="1">
            <a:spLocks/>
          </p:cNvSpPr>
          <p:nvPr/>
        </p:nvSpPr>
        <p:spPr>
          <a:xfrm>
            <a:off x="97711" y="1002387"/>
            <a:ext cx="12009100" cy="4819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/>
            <a:endParaRPr lang="en-US" sz="2000" dirty="0">
              <a:cs typeface="B Koodak" pitchFamily="2" charset="-78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A4B0AC6-D1A1-F05D-8E34-0D3F2A4E4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368"/>
            <a:ext cx="10515600" cy="1325563"/>
          </a:xfrm>
        </p:spPr>
        <p:txBody>
          <a:bodyPr>
            <a:normAutofit/>
          </a:bodyPr>
          <a:lstStyle/>
          <a:p>
            <a:pPr algn="ctr" rtl="1"/>
            <a:r>
              <a:rPr lang="fa-IR" b="1" dirty="0">
                <a:solidFill>
                  <a:srgbClr val="222B78"/>
                </a:solidFill>
                <a:cs typeface="B Nazanin" panose="00000400000000000000" pitchFamily="2" charset="-78"/>
              </a:rPr>
              <a:t>نمونه تیتر</a:t>
            </a:r>
            <a:endParaRPr lang="en-US" b="1" dirty="0">
              <a:solidFill>
                <a:srgbClr val="222B78"/>
              </a:solidFill>
              <a:cs typeface="B Nazanin" panose="00000400000000000000" pitchFamily="2" charset="-78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FC0A10F-63A6-805A-D5DA-3A2A8C18F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502"/>
            <a:ext cx="10515600" cy="4103558"/>
          </a:xfrm>
        </p:spPr>
        <p:txBody>
          <a:bodyPr>
            <a:normAutofit/>
          </a:bodyPr>
          <a:lstStyle/>
          <a:p>
            <a:pPr algn="r" rtl="1"/>
            <a:r>
              <a:rPr lang="fa-IR" sz="2000" b="1" dirty="0">
                <a:solidFill>
                  <a:srgbClr val="222B78"/>
                </a:solidFill>
                <a:cs typeface="B Nazanin" panose="00000400000000000000" pitchFamily="2" charset="-78"/>
              </a:rPr>
              <a:t>نمونه متن</a:t>
            </a:r>
          </a:p>
        </p:txBody>
      </p:sp>
    </p:spTree>
    <p:extLst>
      <p:ext uri="{BB962C8B-B14F-4D97-AF65-F5344CB8AC3E}">
        <p14:creationId xmlns:p14="http://schemas.microsoft.com/office/powerpoint/2010/main" val="3366754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6AD46-8B3E-7B7C-DE6B-A367F5EC5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AD20510-4108-9BF3-C746-871C45E4E397}"/>
              </a:ext>
            </a:extLst>
          </p:cNvPr>
          <p:cNvSpPr/>
          <p:nvPr/>
        </p:nvSpPr>
        <p:spPr>
          <a:xfrm>
            <a:off x="1" y="6019827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pic>
        <p:nvPicPr>
          <p:cNvPr id="8" name="Picture 7" descr="A blue and white rectangle&#10;&#10;AI-generated content may be incorrect.">
            <a:extLst>
              <a:ext uri="{FF2B5EF4-FFF2-40B4-BE49-F238E27FC236}">
                <a16:creationId xmlns:a16="http://schemas.microsoft.com/office/drawing/2014/main" id="{8B98B3A2-6D0F-5D43-4E76-F98B477DF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flipH="1">
            <a:off x="10845968" y="5835445"/>
            <a:ext cx="1346031" cy="1022555"/>
          </a:xfrm>
          <a:prstGeom prst="rect">
            <a:avLst/>
          </a:prstGeom>
        </p:spPr>
      </p:pic>
      <p:pic>
        <p:nvPicPr>
          <p:cNvPr id="10" name="Picture 9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4096B19-FEF1-CEE1-DE5F-C58880104579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5619" y="6165502"/>
            <a:ext cx="1515850" cy="553998"/>
          </a:xfrm>
          <a:prstGeom prst="rect">
            <a:avLst/>
          </a:prstGeom>
        </p:spPr>
      </p:pic>
      <p:pic>
        <p:nvPicPr>
          <p:cNvPr id="11" name="Picture 10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B73904CB-31A5-59E3-73DA-4E5FC3596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4" y="5295650"/>
            <a:ext cx="2286521" cy="228652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4F6C30F-C3A9-2AE1-4F2F-3F19DA905677}"/>
              </a:ext>
            </a:extLst>
          </p:cNvPr>
          <p:cNvSpPr txBox="1"/>
          <p:nvPr/>
        </p:nvSpPr>
        <p:spPr>
          <a:xfrm>
            <a:off x="5311469" y="6054191"/>
            <a:ext cx="55629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پانزدهمین کنفرانس بین‌المللی</a:t>
            </a:r>
          </a:p>
          <a:p>
            <a:pPr algn="r"/>
            <a:r>
              <a:rPr lang="fa-I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شبکه‌های هوشمند انرژی</a:t>
            </a:r>
          </a:p>
          <a:p>
            <a:pPr algn="r"/>
            <a:r>
              <a:rPr lang="fa-I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oodak" panose="00000700000000000000" pitchFamily="2" charset="-78"/>
              </a:rPr>
              <a:t>(هوش مصنوعی برای شبکه‌های هوشمند)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oodak" panose="00000700000000000000" pitchFamily="2" charset="-78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664A3F-66C4-246C-A2C9-AE5A829A4D84}"/>
              </a:ext>
            </a:extLst>
          </p:cNvPr>
          <p:cNvSpPr txBox="1"/>
          <p:nvPr/>
        </p:nvSpPr>
        <p:spPr>
          <a:xfrm>
            <a:off x="5813733" y="6161912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11 و 12 آذر ماه 1404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CAA636-1BF2-5ECC-978E-0D46896E057D}"/>
              </a:ext>
            </a:extLst>
          </p:cNvPr>
          <p:cNvSpPr txBox="1"/>
          <p:nvPr/>
        </p:nvSpPr>
        <p:spPr>
          <a:xfrm>
            <a:off x="5813733" y="6442501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" dirty="0">
                <a:solidFill>
                  <a:schemeClr val="bg1"/>
                </a:solidFill>
                <a:cs typeface="B Koodak" panose="00000700000000000000" pitchFamily="2" charset="-78"/>
              </a:rPr>
              <a:t>شیراز، دانشگاه شیراز</a:t>
            </a:r>
            <a:endParaRPr lang="en-US" sz="1200" dirty="0">
              <a:solidFill>
                <a:schemeClr val="bg1"/>
              </a:solidFill>
              <a:cs typeface="B Koodak" panose="00000700000000000000" pitchFamily="2" charset="-78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6DF708D-102A-FA9F-34BA-AB8EB1031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3516" y="6005841"/>
            <a:ext cx="900862" cy="866140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9E76BA7-7661-38B2-A93E-4DD817868726}"/>
              </a:ext>
            </a:extLst>
          </p:cNvPr>
          <p:cNvSpPr txBox="1">
            <a:spLocks/>
          </p:cNvSpPr>
          <p:nvPr/>
        </p:nvSpPr>
        <p:spPr>
          <a:xfrm>
            <a:off x="1987461" y="165538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a-IR" altLang="en-US" sz="5400" b="1" dirty="0">
                <a:solidFill>
                  <a:srgbClr val="222B78"/>
                </a:solidFill>
                <a:cs typeface="B Titr" pitchFamily="2" charset="-78"/>
              </a:rPr>
              <a:t>پرسش و پاسخ</a:t>
            </a:r>
          </a:p>
          <a:p>
            <a:endParaRPr lang="fa-IR" sz="5400" b="1" dirty="0">
              <a:solidFill>
                <a:srgbClr val="222B78"/>
              </a:solidFill>
              <a:cs typeface="B Titr" pitchFamily="2" charset="-78"/>
            </a:endParaRPr>
          </a:p>
          <a:p>
            <a:r>
              <a:rPr lang="fa-IR" sz="2800" b="1" dirty="0">
                <a:solidFill>
                  <a:srgbClr val="222B78"/>
                </a:solidFill>
                <a:cs typeface="B Titr" pitchFamily="2" charset="-78"/>
              </a:rPr>
              <a:t>باتشکر از توجه شما</a:t>
            </a:r>
            <a:endParaRPr lang="en-US" sz="2800" dirty="0">
              <a:solidFill>
                <a:srgbClr val="222B78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7222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352</Words>
  <Application>Microsoft Office PowerPoint</Application>
  <PresentationFormat>Widescreen</PresentationFormat>
  <Paragraphs>45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6" baseType="lpstr">
      <vt:lpstr>Aptos</vt:lpstr>
      <vt:lpstr>Aptos Display</vt:lpstr>
      <vt:lpstr>Arial</vt:lpstr>
      <vt:lpstr>B Farnaz</vt:lpstr>
      <vt:lpstr>B Homa</vt:lpstr>
      <vt:lpstr>B Koodak</vt:lpstr>
      <vt:lpstr>B Nazanin</vt:lpstr>
      <vt:lpstr>B Titr</vt:lpstr>
      <vt:lpstr>Koodak</vt:lpstr>
      <vt:lpstr>sc_iranyekan</vt:lpstr>
      <vt:lpstr>Times New Roman</vt:lpstr>
      <vt:lpstr>Office Theme</vt:lpstr>
      <vt:lpstr>PowerPoint Presentation</vt:lpstr>
      <vt:lpstr>توضیحات مربوط به آماده‌سازی ارائه</vt:lpstr>
      <vt:lpstr>نمونه تیتر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forough amiri</dc:creator>
  <cp:lastModifiedBy>Seyed Amir Mohammad Lahaghi</cp:lastModifiedBy>
  <cp:revision>24</cp:revision>
  <dcterms:created xsi:type="dcterms:W3CDTF">2025-10-20T12:38:08Z</dcterms:created>
  <dcterms:modified xsi:type="dcterms:W3CDTF">2025-11-18T12:01:08Z</dcterms:modified>
</cp:coreProperties>
</file>